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8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C15304-7C04-4255-88B4-3E20E587DB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DBE32AB-D706-40E1-8D9E-EE950DF238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AC7B5C-681C-4D4D-9004-05F76C568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1B5AC-2BDF-449E-8724-96524BEAAACF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FB3731-ECEC-40FF-840C-B3B8C2BDC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FF120C-E2A5-425E-9716-6D063F0FB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9608B-E0AE-449E-BB0C-87CF90CDF4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401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C9C336-B8FA-4660-AD51-1D3E17446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72BE234-3336-4828-9D6C-268D9A33C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5220DA-D9B0-4009-8C36-2E256ADBB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1B5AC-2BDF-449E-8724-96524BEAAACF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E0F01C-7732-41FC-96E2-10D9417F1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B0B93C-BAE3-4F3A-A033-86ADA0AD3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9608B-E0AE-449E-BB0C-87CF90CDF4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4176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D033845-0DD8-45F1-88D3-E194C311A7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97C90F8-E317-4E1E-9B49-73041BB0E5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41226B-8E18-4B63-8966-79A7D0EFC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1B5AC-2BDF-449E-8724-96524BEAAACF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601907-88B3-4D64-8C75-257E531BA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5E134D-B10B-412C-92A5-F2BED6724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9608B-E0AE-449E-BB0C-87CF90CDF4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4711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E43AAA-74EB-4BD0-95F4-9B69A8FFA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77DECA5-2BA0-411E-B065-54887978E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080C535-86DA-477D-AF26-7A455BC00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1B5AC-2BDF-449E-8724-96524BEAAACF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927FA67-2DAB-433A-BD24-7037ADD14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1165CF-253D-4D88-BEDB-5CCBE70C5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9608B-E0AE-449E-BB0C-87CF90CDF4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6793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DDBC54-E155-4236-9061-619A5210F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80D8C46-0014-4316-BD23-B9CAC0548C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374B57-81C9-4767-9686-EE3CB83AB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1B5AC-2BDF-449E-8724-96524BEAAACF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D4B161-DABD-478E-A1FF-240B8BDD0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E04BFB-EDB2-41D3-ABA6-67AAEF229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9608B-E0AE-449E-BB0C-87CF90CDF4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8029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A6C357-D520-42D5-B3CC-54044BF21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39E58B7-8C74-4077-A74F-5FC8B569E2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37058CA-B21B-4CC5-AA9E-CE7F7B3109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ADB58F6-41BE-4DA4-8BBA-53FCD609C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1B5AC-2BDF-449E-8724-96524BEAAACF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3022EE-0AA3-400B-81A1-D55A5BC67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EE194F5-5EF4-457D-9321-1464B98BC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9608B-E0AE-449E-BB0C-87CF90CDF4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639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922222-7B05-4E52-8E2F-74CA8BC1C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B24FF3-CB80-4BF2-9379-94EDF1165A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7BB54E2-C481-4AC8-B079-B749722176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19FA684-BCAE-4555-9936-14F6E83385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8EAD1CB-ED19-49F7-81D8-A97C0B92C1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B42238A-FA42-49DB-9699-BB1637872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1B5AC-2BDF-449E-8724-96524BEAAACF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2E48CDF-2414-4333-A483-74C4F4E00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AF093C4-31F8-496D-97E5-37E2E5F37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9608B-E0AE-449E-BB0C-87CF90CDF4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6768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93BF7D-4414-4CF6-B393-4E44A7F63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879E159-EC65-42D7-BE3B-29701603A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1B5AC-2BDF-449E-8724-96524BEAAACF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29D2001-40F3-4304-9F76-1B7A69D6E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6A1A974-A950-4993-9541-9C4AD35F6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9608B-E0AE-449E-BB0C-87CF90CDF4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6830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9D33FF7-37AF-477E-9061-B33B21873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1B5AC-2BDF-449E-8724-96524BEAAACF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1951A1A-9473-467A-BE84-0F74EBF4B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E8B80D4-2D1B-4042-A147-24ABC0EEE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9608B-E0AE-449E-BB0C-87CF90CDF4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93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166BD6-6956-4656-BAFE-42F78AF49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6C9D64F-4F11-480D-9427-F505DC82A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F087349-ABFF-4327-B75E-FA7A92C02C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B97D5BE-F08E-4802-B1B8-72E367F06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1B5AC-2BDF-449E-8724-96524BEAAACF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3CF17DC-0FA4-4F89-8459-7BBFDD02E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D7EFE84-A4D8-4C4F-BA72-294E987C8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9608B-E0AE-449E-BB0C-87CF90CDF4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77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824DF9-295A-435E-A3DB-DC3C99E03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B0EFF44-9A17-4379-8B33-221B8E09C1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235FDA1-D417-4D41-9379-C31992725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052C74D-4627-4CCC-B152-A2B266693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1B5AC-2BDF-449E-8724-96524BEAAACF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A1743CA-01EE-4F16-990F-E4EBEA45A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BEDFF32-CE48-4D0F-B14B-19CCE2ECA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9608B-E0AE-449E-BB0C-87CF90CDF4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00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9CEAAF7-4F50-4E85-B231-FEB2705C8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04433F5-4E2F-4B69-A41A-0614BD41DF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F30E339-AD0D-476A-A880-A72EEAA1A9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1B5AC-2BDF-449E-8724-96524BEAAACF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41B9002-FD01-4F0F-886B-C08556CADF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0F16AC-1D54-4C2F-9B1B-6F8EC1A68E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9608B-E0AE-449E-BB0C-87CF90CDF4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1346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>
            <a:extLst>
              <a:ext uri="{FF2B5EF4-FFF2-40B4-BE49-F238E27FC236}">
                <a16:creationId xmlns:a16="http://schemas.microsoft.com/office/drawing/2014/main" id="{DCD22F7E-96B5-4AEA-A3E7-2B1735E634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4" y="873760"/>
            <a:ext cx="12035032" cy="511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856CF67-28DA-440C-8E4F-61573B927161}"/>
              </a:ext>
            </a:extLst>
          </p:cNvPr>
          <p:cNvSpPr/>
          <p:nvPr/>
        </p:nvSpPr>
        <p:spPr>
          <a:xfrm flipH="1">
            <a:off x="-77525" y="1919585"/>
            <a:ext cx="1288044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66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良い「習慣」と適度な「距離感」</a:t>
            </a:r>
          </a:p>
        </p:txBody>
      </p:sp>
    </p:spTree>
    <p:extLst>
      <p:ext uri="{BB962C8B-B14F-4D97-AF65-F5344CB8AC3E}">
        <p14:creationId xmlns:p14="http://schemas.microsoft.com/office/powerpoint/2010/main" val="2849453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mkthd0414@gmail.com</dc:creator>
  <cp:lastModifiedBy>mkthd0414@gmail.com</cp:lastModifiedBy>
  <cp:revision>1</cp:revision>
  <dcterms:created xsi:type="dcterms:W3CDTF">2020-05-21T00:54:06Z</dcterms:created>
  <dcterms:modified xsi:type="dcterms:W3CDTF">2020-05-21T00:59:44Z</dcterms:modified>
</cp:coreProperties>
</file>